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0" r:id="rId4"/>
    <p:sldId id="271" r:id="rId5"/>
    <p:sldId id="265" r:id="rId6"/>
    <p:sldId id="266" r:id="rId7"/>
    <p:sldId id="267" r:id="rId8"/>
    <p:sldId id="264" r:id="rId9"/>
    <p:sldId id="272" r:id="rId10"/>
    <p:sldId id="273" r:id="rId11"/>
    <p:sldId id="268" r:id="rId12"/>
    <p:sldId id="275" r:id="rId13"/>
    <p:sldId id="269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45" autoAdjust="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 </a:t>
            </a:r>
            <a:r>
              <a:rPr lang="ru-RU" sz="9600" dirty="0" smtClean="0"/>
              <a:t> </a:t>
            </a:r>
            <a:r>
              <a:rPr lang="ru-RU" sz="9600" b="1" dirty="0" err="1"/>
              <a:t>Союзсене</a:t>
            </a:r>
            <a:r>
              <a:rPr lang="ru-RU" sz="9600" b="1" dirty="0"/>
              <a:t> </a:t>
            </a:r>
            <a:r>
              <a:rPr lang="ru-RU" sz="9600" b="1" dirty="0" err="1"/>
              <a:t>тĕрĕс</a:t>
            </a:r>
            <a:r>
              <a:rPr lang="ru-RU" sz="9600" b="1" dirty="0"/>
              <a:t> </a:t>
            </a:r>
            <a:r>
              <a:rPr lang="ru-RU" sz="9600" b="1" dirty="0" err="1"/>
              <a:t>ҫырасси</a:t>
            </a:r>
            <a:r>
              <a:rPr lang="ru-RU" sz="9600" dirty="0" smtClean="0"/>
              <a:t> </a:t>
            </a:r>
            <a:r>
              <a:rPr lang="ru-RU" sz="9600" dirty="0" smtClean="0">
                <a:latin typeface="Arial Cyr Chuv" panose="020B0604020202020204" pitchFamily="34" charset="-52"/>
              </a:rPr>
              <a:t> 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sz="6400" dirty="0" smtClean="0">
                <a:solidFill>
                  <a:srgbClr val="C00000"/>
                </a:solidFill>
              </a:rPr>
              <a:t>                                                               </a:t>
            </a:r>
          </a:p>
          <a:p>
            <a:endParaRPr lang="ru-RU" sz="6400" dirty="0" smtClean="0">
              <a:solidFill>
                <a:srgbClr val="C00000"/>
              </a:solidFill>
            </a:endParaRPr>
          </a:p>
          <a:p>
            <a:r>
              <a:rPr lang="ru-RU" sz="6400" dirty="0" smtClean="0">
                <a:solidFill>
                  <a:srgbClr val="C00000"/>
                </a:solidFill>
              </a:rPr>
              <a:t>                                                                  </a:t>
            </a:r>
            <a:r>
              <a:rPr lang="ru-RU" sz="6400" dirty="0" err="1">
                <a:solidFill>
                  <a:srgbClr val="C00000"/>
                </a:solidFill>
              </a:rPr>
              <a:t>Х</a:t>
            </a:r>
            <a:r>
              <a:rPr lang="ru-RU" sz="6400" dirty="0" err="1" smtClean="0">
                <a:solidFill>
                  <a:srgbClr val="C00000"/>
                </a:solidFill>
              </a:rPr>
              <a:t>ат</a:t>
            </a:r>
            <a:r>
              <a:rPr lang="ru-RU" sz="6400" b="1" dirty="0" err="1" smtClean="0">
                <a:solidFill>
                  <a:srgbClr val="C00000"/>
                </a:solidFill>
              </a:rPr>
              <a:t>ĕ</a:t>
            </a:r>
            <a:r>
              <a:rPr lang="ru-RU" sz="6400" dirty="0" err="1" smtClean="0">
                <a:solidFill>
                  <a:srgbClr val="C00000"/>
                </a:solidFill>
              </a:rPr>
              <a:t>рлекен</a:t>
            </a:r>
            <a:r>
              <a:rPr lang="ru-RU" sz="6400" b="1" dirty="0" err="1" smtClean="0">
                <a:solidFill>
                  <a:srgbClr val="C00000"/>
                </a:solidFill>
              </a:rPr>
              <a:t>ĕ</a:t>
            </a:r>
            <a:r>
              <a:rPr lang="ru-RU" sz="6400" dirty="0" smtClean="0">
                <a:solidFill>
                  <a:srgbClr val="C00000"/>
                </a:solidFill>
              </a:rPr>
              <a:t>:</a:t>
            </a:r>
            <a:endParaRPr lang="ru-RU" sz="6400" dirty="0">
              <a:solidFill>
                <a:srgbClr val="C00000"/>
              </a:solidFill>
            </a:endParaRPr>
          </a:p>
          <a:p>
            <a:r>
              <a:rPr lang="ru-RU" sz="6400" dirty="0" smtClean="0">
                <a:solidFill>
                  <a:srgbClr val="C00000"/>
                </a:solidFill>
              </a:rPr>
              <a:t>                                                            Герасимова Александра Аркадьевна</a:t>
            </a:r>
            <a:endParaRPr lang="ru-RU" sz="6400" dirty="0">
              <a:solidFill>
                <a:srgbClr val="C00000"/>
              </a:solidFill>
            </a:endParaRPr>
          </a:p>
          <a:p>
            <a:endParaRPr lang="ru-RU" sz="6400" dirty="0" smtClean="0">
              <a:solidFill>
                <a:srgbClr val="C00000"/>
              </a:solidFill>
              <a:latin typeface="Arial Cyr Chuv" panose="020B0604020202020204" pitchFamily="34" charset="-52"/>
            </a:endParaRPr>
          </a:p>
          <a:p>
            <a:endParaRPr lang="ru-RU" sz="6400" dirty="0">
              <a:solidFill>
                <a:srgbClr val="C00000"/>
              </a:solidFill>
            </a:endParaRPr>
          </a:p>
          <a:p>
            <a:r>
              <a:rPr lang="ru-RU" sz="5600" dirty="0" smtClean="0">
                <a:solidFill>
                  <a:srgbClr val="C00000"/>
                </a:solidFill>
              </a:rPr>
              <a:t>2016   </a:t>
            </a:r>
            <a:r>
              <a:rPr lang="ru-RU" sz="5600" b="1" dirty="0" err="1" smtClean="0">
                <a:solidFill>
                  <a:srgbClr val="C00000"/>
                </a:solidFill>
              </a:rPr>
              <a:t>ҫул</a:t>
            </a:r>
            <a:endParaRPr lang="ru-RU" sz="5600" dirty="0">
              <a:solidFill>
                <a:srgbClr val="C00000"/>
              </a:solidFill>
            </a:endParaRPr>
          </a:p>
          <a:p>
            <a:r>
              <a:rPr lang="ru-RU" sz="5600" dirty="0" smtClean="0">
                <a:solidFill>
                  <a:srgbClr val="C00000"/>
                </a:solidFill>
              </a:rPr>
              <a:t> </a:t>
            </a:r>
            <a:endParaRPr lang="ru-RU" sz="5600" dirty="0">
              <a:solidFill>
                <a:srgbClr val="C00000"/>
              </a:solidFill>
            </a:endParaRPr>
          </a:p>
          <a:p>
            <a:pPr algn="r"/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317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  <a:latin typeface="Arial Cyr Chuv" panose="020B0604020202020204" pitchFamily="34" charset="-52"/>
              </a:rPr>
              <a:t>анчах</a:t>
            </a:r>
            <a:r>
              <a:rPr lang="ru-RU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: </a:t>
            </a:r>
            <a:r>
              <a:rPr lang="ru-RU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апах</a:t>
            </a:r>
            <a:r>
              <a:rPr lang="ru-RU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: </a:t>
            </a:r>
            <a:r>
              <a:rPr lang="ru-RU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унсёрён</a:t>
            </a:r>
            <a:r>
              <a:rPr lang="ru-RU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: </a:t>
            </a:r>
            <a:r>
              <a:rPr lang="ru-RU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ахальлćн</a:t>
            </a:r>
            <a:r>
              <a:rPr lang="ru-RU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: </a:t>
            </a:r>
            <a:r>
              <a:rPr lang="ru-RU" b="1" dirty="0" err="1" smtClean="0">
                <a:solidFill>
                  <a:srgbClr val="FF0000"/>
                </a:solidFill>
                <a:latin typeface="Arial Cyr Chuv" panose="020B0604020202020204" pitchFamily="34" charset="-52"/>
              </a:rPr>
              <a:t>атту</a:t>
            </a:r>
            <a:endParaRPr lang="ru-RU" b="1" dirty="0" smtClean="0">
              <a:solidFill>
                <a:srgbClr val="FF0000"/>
              </a:solidFill>
              <a:latin typeface="Arial Cyr Chuv" panose="020B0604020202020204" pitchFamily="34" charset="-52"/>
            </a:endParaRPr>
          </a:p>
          <a:p>
            <a:pPr marL="0" indent="0" algn="ctr">
              <a:buNone/>
            </a:pPr>
            <a:r>
              <a:rPr lang="ru-RU" b="1" dirty="0" err="1">
                <a:latin typeface="Arial Cyr Chuv" panose="020B0604020202020204" pitchFamily="34" charset="-52"/>
              </a:rPr>
              <a:t>Хирćлев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союзсем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ćсемпе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пулёмсем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пćр-пćрне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хирćленине</a:t>
            </a:r>
            <a:r>
              <a:rPr lang="ru-RU" b="1" dirty="0">
                <a:latin typeface="Arial Cyr Chuv" panose="020B0604020202020204" pitchFamily="34" charset="-52"/>
              </a:rPr>
              <a:t>: </a:t>
            </a:r>
            <a:r>
              <a:rPr lang="ru-RU" b="1" dirty="0" err="1">
                <a:latin typeface="Arial Cyr Chuv" panose="020B0604020202020204" pitchFamily="34" charset="-52"/>
              </a:rPr>
              <a:t>тепер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майлё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пулнине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кётарта</a:t>
            </a:r>
            <a:r>
              <a:rPr lang="ru-RU" b="1" dirty="0">
                <a:latin typeface="Arial Cyr Chuv" panose="020B0604020202020204" pitchFamily="34" charset="-52"/>
              </a:rPr>
              <a:t>ć?  </a:t>
            </a:r>
            <a:r>
              <a:rPr lang="ru-RU" b="1" dirty="0" err="1">
                <a:latin typeface="Arial Cyr Chuv" panose="020B0604020202020204" pitchFamily="34" charset="-52"/>
              </a:rPr>
              <a:t>Запятоя</a:t>
            </a:r>
            <a:r>
              <a:rPr lang="ru-RU" b="1" dirty="0">
                <a:latin typeface="Arial Cyr Chuv" panose="020B0604020202020204" pitchFamily="34" charset="-52"/>
              </a:rPr>
              <a:t> союз </a:t>
            </a:r>
            <a:r>
              <a:rPr lang="ru-RU" b="1" dirty="0" err="1">
                <a:latin typeface="Arial Cyr Chuv" panose="020B0604020202020204" pitchFamily="34" charset="-52"/>
              </a:rPr>
              <a:t>хы</a:t>
            </a:r>
            <a:r>
              <a:rPr lang="ru-RU" b="1" dirty="0">
                <a:latin typeface="Arial Cyr Chuv" panose="020B0604020202020204" pitchFamily="34" charset="-52"/>
              </a:rPr>
              <a:t></a:t>
            </a:r>
            <a:r>
              <a:rPr lang="ru-RU" b="1" dirty="0" err="1">
                <a:latin typeface="Arial Cyr Chuv" panose="020B0604020202020204" pitchFamily="34" charset="-52"/>
              </a:rPr>
              <a:t>ён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ларта</a:t>
            </a:r>
            <a:r>
              <a:rPr lang="ru-RU" b="1" dirty="0">
                <a:latin typeface="Arial Cyr Chuv" panose="020B0604020202020204" pitchFamily="34" charset="-52"/>
              </a:rPr>
              <a:t>ć?</a:t>
            </a:r>
            <a:endParaRPr lang="ru-RU" dirty="0">
              <a:latin typeface="Arial Cyr Chuv" panose="020B0604020202020204" pitchFamily="34" charset="-52"/>
            </a:endParaRPr>
          </a:p>
          <a:p>
            <a:pPr marL="0" indent="0" algn="ctr">
              <a:buNone/>
            </a:pPr>
            <a:endParaRPr lang="ru-RU" i="1" dirty="0">
              <a:solidFill>
                <a:srgbClr val="FF0000"/>
              </a:solidFill>
              <a:latin typeface="Arial Cyr Chuv" panose="020B0604020202020204" pitchFamily="34" charset="-52"/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789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dirty="0"/>
              <a:t> </a:t>
            </a:r>
            <a:r>
              <a:rPr lang="ru-RU" dirty="0" smtClean="0"/>
              <a:t>   10. </a:t>
            </a:r>
            <a:r>
              <a:rPr lang="ru-RU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уйра</a:t>
            </a:r>
            <a:r>
              <a:rPr lang="ru-RU" b="1" dirty="0">
                <a:latin typeface="Arial Cyr Chuv" panose="020B0604020202020204" pitchFamily="34" charset="-52"/>
              </a:rPr>
              <a:t> п\</a:t>
            </a:r>
            <a:r>
              <a:rPr lang="ru-RU" b="1" dirty="0" err="1">
                <a:latin typeface="Arial Cyr Chuv" panose="020B0604020202020204" pitchFamily="34" charset="-52"/>
              </a:rPr>
              <a:t>тене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авётни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илтćнет</a:t>
            </a:r>
            <a:r>
              <a:rPr lang="ru-RU" b="1" dirty="0" smtClean="0">
                <a:latin typeface="Arial Cyr Chuv" panose="020B0604020202020204" pitchFamily="34" charset="-52"/>
              </a:rPr>
              <a:t>: </a:t>
            </a:r>
            <a:r>
              <a:rPr lang="ru-RU" b="1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е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вёрманта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шёпчёк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юрлани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кёмёла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>
                <a:latin typeface="Arial Cyr Chuv" panose="020B0604020202020204" pitchFamily="34" charset="-52"/>
              </a:rPr>
              <a:t></a:t>
            </a:r>
            <a:r>
              <a:rPr lang="ru-RU" b="1" dirty="0" err="1">
                <a:latin typeface="Arial Cyr Chuv" panose="020B0604020202020204" pitchFamily="34" charset="-52"/>
              </a:rPr>
              <a:t>ćклентерсе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ярать</a:t>
            </a:r>
            <a:r>
              <a:rPr lang="ru-RU" sz="2400" b="1" dirty="0">
                <a:latin typeface="Arial Cyr Chuv" panose="020B0604020202020204" pitchFamily="34" charset="-52"/>
              </a:rPr>
              <a:t>?</a:t>
            </a:r>
            <a:r>
              <a:rPr lang="ru-RU" sz="2400" b="1" dirty="0" smtClean="0">
                <a:latin typeface="Arial Cyr Chuv" panose="020B0604020202020204" pitchFamily="34" charset="-52"/>
              </a:rPr>
              <a:t>(</a:t>
            </a:r>
            <a:r>
              <a:rPr lang="ru-RU" sz="2400" b="1" dirty="0" err="1" smtClean="0">
                <a:latin typeface="Arial Cyr Chuv" panose="020B0604020202020204" pitchFamily="34" charset="-52"/>
              </a:rPr>
              <a:t>Ć</a:t>
            </a:r>
            <a:r>
              <a:rPr lang="ru-RU" sz="2400" b="1" dirty="0" err="1">
                <a:latin typeface="Arial Cyr Chuv" panose="020B0604020202020204" pitchFamily="34" charset="-52"/>
              </a:rPr>
              <a:t>хćл</a:t>
            </a:r>
            <a:r>
              <a:rPr lang="ru-RU" sz="2400" b="1" dirty="0">
                <a:latin typeface="Arial Cyr Chuv" panose="020B0604020202020204" pitchFamily="34" charset="-52"/>
              </a:rPr>
              <a:t>)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endParaRPr lang="ru-RU" b="1" dirty="0" smtClean="0">
              <a:latin typeface="Arial Cyr Chuv" panose="020B0604020202020204" pitchFamily="34" charset="-52"/>
            </a:endParaRPr>
          </a:p>
          <a:p>
            <a:pPr marL="0" indent="0">
              <a:buNone/>
            </a:pP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smtClean="0">
                <a:latin typeface="Arial Cyr Chuv" panose="020B0604020202020204" pitchFamily="34" charset="-52"/>
              </a:rPr>
              <a:t>  </a:t>
            </a:r>
            <a:r>
              <a:rPr lang="ru-RU" sz="2400" dirty="0" smtClean="0">
                <a:latin typeface="Arial Cyr Chuv" panose="020B0604020202020204" pitchFamily="34" charset="-52"/>
              </a:rPr>
              <a:t>11</a:t>
            </a:r>
            <a:r>
              <a:rPr lang="ru-RU" b="1" dirty="0" smtClean="0">
                <a:latin typeface="Arial Cyr Chuv" panose="020B0604020202020204" pitchFamily="34" charset="-52"/>
              </a:rPr>
              <a:t>?</a:t>
            </a:r>
            <a:r>
              <a:rPr lang="ru-RU" b="1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Пćрре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шём-шакć</a:t>
            </a:r>
            <a:r>
              <a:rPr lang="ru-RU" b="1" dirty="0">
                <a:latin typeface="Arial Cyr Chuv" panose="020B0604020202020204" pitchFamily="34" charset="-52"/>
              </a:rPr>
              <a:t> </a:t>
            </a:r>
            <a:r>
              <a:rPr lang="ru-RU" b="1" dirty="0" err="1">
                <a:latin typeface="Arial Cyr Chuv" panose="020B0604020202020204" pitchFamily="34" charset="-52"/>
              </a:rPr>
              <a:t>у</a:t>
            </a:r>
            <a:r>
              <a:rPr lang="ru-RU" b="1" dirty="0" err="1" smtClean="0">
                <a:latin typeface="Arial Cyr Chuv" panose="020B0604020202020204" pitchFamily="34" charset="-52"/>
              </a:rPr>
              <a:t>енчć</a:t>
            </a:r>
            <a:r>
              <a:rPr lang="ru-RU" b="1" dirty="0">
                <a:latin typeface="Arial Cyr Chuv" panose="020B0604020202020204" pitchFamily="34" charset="-52"/>
              </a:rPr>
              <a:t>: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тепре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сивć</a:t>
            </a:r>
            <a:r>
              <a:rPr lang="ru-RU" b="1" dirty="0">
                <a:latin typeface="Arial Cyr Chuv" panose="020B0604020202020204" pitchFamily="34" charset="-52"/>
              </a:rPr>
              <a:t>  </a:t>
            </a:r>
            <a:r>
              <a:rPr lang="ru-RU" b="1" dirty="0" err="1">
                <a:latin typeface="Arial Cyr Chuv" panose="020B0604020202020204" pitchFamily="34" charset="-52"/>
              </a:rPr>
              <a:t>юхём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кćлетки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тёрёх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каллć-маллć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b="1" dirty="0" err="1">
                <a:latin typeface="Arial Cyr Chuv" panose="020B0604020202020204" pitchFamily="34" charset="-52"/>
              </a:rPr>
              <a:t>выляма</a:t>
            </a:r>
            <a:r>
              <a:rPr lang="ru-RU" b="1" dirty="0">
                <a:latin typeface="Arial Cyr Chuv" panose="020B0604020202020204" pitchFamily="34" charset="-52"/>
              </a:rPr>
              <a:t> </a:t>
            </a:r>
            <a:r>
              <a:rPr lang="ru-RU" b="1" dirty="0" err="1" smtClean="0">
                <a:latin typeface="Arial Cyr Chuv" panose="020B0604020202020204" pitchFamily="34" charset="-52"/>
              </a:rPr>
              <a:t>тытёнчć</a:t>
            </a:r>
            <a:r>
              <a:rPr lang="ru-RU" b="1" dirty="0">
                <a:latin typeface="Arial Cyr Chuv" panose="020B0604020202020204" pitchFamily="34" charset="-52"/>
              </a:rPr>
              <a:t>?</a:t>
            </a:r>
            <a:r>
              <a:rPr lang="ru-RU" b="1" dirty="0" smtClean="0">
                <a:latin typeface="Arial Cyr Chuv" panose="020B0604020202020204" pitchFamily="34" charset="-52"/>
              </a:rPr>
              <a:t> </a:t>
            </a:r>
            <a:r>
              <a:rPr lang="ru-RU" sz="2400" b="1" dirty="0">
                <a:latin typeface="Arial Cyr Chuv" panose="020B0604020202020204" pitchFamily="34" charset="-52"/>
              </a:rPr>
              <a:t>(</a:t>
            </a:r>
            <a:r>
              <a:rPr lang="ru-RU" sz="2400" b="1" dirty="0" err="1">
                <a:latin typeface="Arial Cyr Chuv" panose="020B0604020202020204" pitchFamily="34" charset="-52"/>
              </a:rPr>
              <a:t>Агаков</a:t>
            </a:r>
            <a:r>
              <a:rPr lang="ru-RU" b="1" dirty="0">
                <a:latin typeface="Arial Cyr Chuv" panose="020B0604020202020204" pitchFamily="34" charset="-52"/>
              </a:rPr>
              <a:t>) </a:t>
            </a:r>
            <a:endParaRPr lang="ru-RU" dirty="0">
              <a:latin typeface="Arial Cyr Chuv" panose="020B0604020202020204" pitchFamily="34" charset="-52"/>
            </a:endParaRPr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389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2612" y="148478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i="1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е: е-е: те-те: </a:t>
            </a:r>
            <a:r>
              <a:rPr lang="ru-RU" sz="3600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пćр-пćр</a:t>
            </a:r>
            <a:r>
              <a:rPr lang="ru-RU" sz="4000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: </a:t>
            </a:r>
            <a:r>
              <a:rPr lang="ru-RU" sz="3600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пćрре-теп</a:t>
            </a:r>
            <a:r>
              <a:rPr lang="ru-RU" sz="4000" b="1" dirty="0" err="1">
                <a:solidFill>
                  <a:srgbClr val="FF0000"/>
                </a:solidFill>
              </a:rPr>
              <a:t>ре</a:t>
            </a:r>
            <a:endParaRPr lang="ru-RU" sz="4000" i="1" dirty="0">
              <a:solidFill>
                <a:srgbClr val="FF0000"/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901844" y="3451943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atin typeface="Arial Cyr Chuv" panose="020B0604020202020204" pitchFamily="34" charset="-52"/>
              </a:rPr>
              <a:t>Уйёру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союзсем</a:t>
            </a:r>
            <a:r>
              <a:rPr lang="ru-RU" sz="3200" b="1" dirty="0">
                <a:latin typeface="Arial Cyr Chuv" panose="020B0604020202020204" pitchFamily="34" charset="-52"/>
              </a:rPr>
              <a:t>   </a:t>
            </a:r>
            <a:r>
              <a:rPr lang="ru-RU" sz="3200" b="1" dirty="0" err="1">
                <a:latin typeface="Arial Cyr Chuv" panose="020B0604020202020204" pitchFamily="34" charset="-52"/>
              </a:rPr>
              <a:t>мćн</a:t>
            </a:r>
            <a:r>
              <a:rPr lang="ru-RU" sz="3200" b="1" dirty="0">
                <a:latin typeface="Arial Cyr Chuv" panose="020B0604020202020204" pitchFamily="34" charset="-52"/>
              </a:rPr>
              <a:t> те </a:t>
            </a:r>
            <a:r>
              <a:rPr lang="ru-RU" sz="3200" b="1" dirty="0" err="1">
                <a:latin typeface="Arial Cyr Chuv" panose="020B0604020202020204" pitchFamily="34" charset="-52"/>
              </a:rPr>
              <a:t>пулин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уйёрса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каланине</a:t>
            </a:r>
            <a:r>
              <a:rPr lang="ru-RU" sz="3200" b="1" dirty="0">
                <a:latin typeface="Arial Cyr Chuv" panose="020B0604020202020204" pitchFamily="34" charset="-52"/>
              </a:rPr>
              <a:t>:  </a:t>
            </a:r>
            <a:r>
              <a:rPr lang="ru-RU" sz="3200" b="1" dirty="0" err="1">
                <a:latin typeface="Arial Cyr Chuv" panose="020B0604020202020204" pitchFamily="34" charset="-52"/>
              </a:rPr>
              <a:t>ćсем</a:t>
            </a:r>
            <a:r>
              <a:rPr lang="ru-RU" sz="3200" b="1" dirty="0">
                <a:latin typeface="Arial Cyr Chuv" panose="020B0604020202020204" pitchFamily="34" charset="-52"/>
              </a:rPr>
              <a:t>  </a:t>
            </a:r>
            <a:r>
              <a:rPr lang="ru-RU" sz="3200" b="1" dirty="0" err="1">
                <a:latin typeface="Arial Cyr Chuv" panose="020B0604020202020204" pitchFamily="34" charset="-52"/>
              </a:rPr>
              <a:t>тćрлć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майлё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пулнине</a:t>
            </a:r>
            <a:r>
              <a:rPr lang="ru-RU" sz="3200" b="1" dirty="0">
                <a:latin typeface="Arial Cyr Chuv" panose="020B0604020202020204" pitchFamily="34" charset="-52"/>
              </a:rPr>
              <a:t> е </a:t>
            </a:r>
            <a:r>
              <a:rPr lang="ru-RU" sz="3200" b="1" dirty="0" err="1">
                <a:latin typeface="Arial Cyr Chuv" panose="020B0604020202020204" pitchFamily="34" charset="-52"/>
              </a:rPr>
              <a:t>пćри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теприне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ылмашса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пынине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кётарта</a:t>
            </a:r>
            <a:r>
              <a:rPr lang="ru-RU" sz="3200" b="1" dirty="0">
                <a:latin typeface="Arial Cyr Chuv" panose="020B0604020202020204" pitchFamily="34" charset="-52"/>
              </a:rPr>
              <a:t>ć? </a:t>
            </a:r>
            <a:r>
              <a:rPr lang="ru-RU" sz="3200" b="1" dirty="0" err="1">
                <a:latin typeface="Arial Cyr Chuv" panose="020B0604020202020204" pitchFamily="34" charset="-52"/>
              </a:rPr>
              <a:t>Запятоя</a:t>
            </a:r>
            <a:r>
              <a:rPr lang="ru-RU" sz="3200" b="1" dirty="0">
                <a:latin typeface="Arial Cyr Chuv" panose="020B0604020202020204" pitchFamily="34" charset="-52"/>
              </a:rPr>
              <a:t> союз </a:t>
            </a:r>
            <a:r>
              <a:rPr lang="ru-RU" sz="3200" b="1" dirty="0" err="1">
                <a:latin typeface="Arial Cyr Chuv" panose="020B0604020202020204" pitchFamily="34" charset="-52"/>
              </a:rPr>
              <a:t>умćн</a:t>
            </a:r>
            <a:r>
              <a:rPr lang="ru-RU" sz="3200" b="1" dirty="0">
                <a:latin typeface="Arial Cyr Chuv" panose="020B0604020202020204" pitchFamily="34" charset="-52"/>
              </a:rPr>
              <a:t> </a:t>
            </a:r>
            <a:r>
              <a:rPr lang="ru-RU" sz="3200" b="1" dirty="0" err="1">
                <a:latin typeface="Arial Cyr Chuv" panose="020B0604020202020204" pitchFamily="34" charset="-52"/>
              </a:rPr>
              <a:t>ларта</a:t>
            </a:r>
            <a:r>
              <a:rPr lang="ru-RU" sz="3200" b="1" dirty="0">
                <a:latin typeface="Arial Cyr Chuv" panose="020B0604020202020204" pitchFamily="34" charset="-52"/>
              </a:rPr>
              <a:t>ć?</a:t>
            </a:r>
            <a:endParaRPr lang="ru-RU" sz="3200" dirty="0">
              <a:latin typeface="Arial Cyr Chuv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7937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i="1" dirty="0" err="1" smtClean="0">
                <a:solidFill>
                  <a:srgbClr val="C00000"/>
                </a:solidFill>
              </a:rPr>
              <a:t>Тавтапуҫ</a:t>
            </a:r>
            <a:r>
              <a:rPr lang="ru-RU" sz="8000" i="1" dirty="0" smtClean="0">
                <a:solidFill>
                  <a:srgbClr val="C00000"/>
                </a:solidFill>
              </a:rPr>
              <a:t>, </a:t>
            </a:r>
            <a:r>
              <a:rPr lang="ru-RU" sz="8000" i="1" dirty="0" err="1">
                <a:solidFill>
                  <a:srgbClr val="C00000"/>
                </a:solidFill>
              </a:rPr>
              <a:t>сире</a:t>
            </a:r>
            <a:r>
              <a:rPr lang="ru-RU" sz="8000" i="1" dirty="0">
                <a:solidFill>
                  <a:srgbClr val="C00000"/>
                </a:solidFill>
              </a:rPr>
              <a:t> </a:t>
            </a:r>
            <a:r>
              <a:rPr lang="ru-RU" sz="8000" i="1" dirty="0" err="1">
                <a:solidFill>
                  <a:srgbClr val="C00000"/>
                </a:solidFill>
              </a:rPr>
              <a:t>ачасем</a:t>
            </a:r>
            <a:endParaRPr lang="ru-RU" sz="8000" i="1" dirty="0">
              <a:solidFill>
                <a:srgbClr val="C00000"/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117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Arial Cyr Chuv" panose="020B0604020202020204" pitchFamily="34" charset="-52"/>
              </a:rPr>
              <a:t>1?+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унё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пирки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эпир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хёвёрт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утаймарёмёр</a:t>
            </a:r>
            <a:r>
              <a:rPr lang="ru-RU" sz="3600" dirty="0">
                <a:latin typeface="Arial Cyr Chuv" panose="020B0604020202020204" pitchFamily="34" charset="-52"/>
              </a:rPr>
              <a:t>?</a:t>
            </a:r>
            <a:br>
              <a:rPr lang="ru-RU" sz="3600" dirty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 2?+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унёран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эпć</a:t>
            </a:r>
            <a:r>
              <a:rPr lang="ru-RU" sz="3600" dirty="0">
                <a:latin typeface="Arial Cyr Chuv" panose="020B0604020202020204" pitchFamily="34" charset="-52"/>
              </a:rPr>
              <a:t> плащ </a:t>
            </a:r>
            <a:r>
              <a:rPr lang="ru-RU" sz="3600" dirty="0" err="1">
                <a:latin typeface="Arial Cyr Chuv" panose="020B0604020202020204" pitchFamily="34" charset="-52"/>
              </a:rPr>
              <a:t>тёхёнтём</a:t>
            </a:r>
            <a:r>
              <a:rPr lang="ru-RU" sz="3600" dirty="0" smtClean="0">
                <a:latin typeface="Arial Cyr Chuv" panose="020B0604020202020204" pitchFamily="34" charset="-52"/>
              </a:rPr>
              <a:t>. 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3?Ку</a:t>
            </a:r>
            <a:r>
              <a:rPr lang="ru-RU" sz="3600" dirty="0">
                <a:latin typeface="Arial Cyr Chuv" panose="020B0604020202020204" pitchFamily="34" charset="-52"/>
              </a:rPr>
              <a:t> </a:t>
            </a:r>
            <a:r>
              <a:rPr lang="ru-RU" sz="3600" dirty="0" err="1">
                <a:latin typeface="Arial Cyr Chuv" panose="020B0604020202020204" pitchFamily="34" charset="-52"/>
              </a:rPr>
              <a:t>хёрать</a:t>
            </a:r>
            <a:r>
              <a:rPr lang="ru-RU" sz="3600" dirty="0">
                <a:latin typeface="Arial Cyr Chuv" panose="020B0604020202020204" pitchFamily="34" charset="-52"/>
              </a:rPr>
              <a:t> те алё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тёвать</a:t>
            </a:r>
            <a:r>
              <a:rPr lang="ru-RU" sz="3600" dirty="0">
                <a:latin typeface="Arial Cyr Chuv" panose="020B0604020202020204" pitchFamily="34" charset="-52"/>
              </a:rPr>
              <a:t>?</a:t>
            </a:r>
            <a:br>
              <a:rPr lang="ru-RU" sz="3600" dirty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4?Туслёх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ирćп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пултёр</a:t>
            </a:r>
            <a:r>
              <a:rPr lang="ru-RU" sz="3600" dirty="0">
                <a:latin typeface="Arial Cyr Chuv" panose="020B0604020202020204" pitchFamily="34" charset="-52"/>
              </a:rPr>
              <a:t> тесе </a:t>
            </a:r>
            <a:r>
              <a:rPr lang="ru-RU" sz="3600" dirty="0" err="1">
                <a:latin typeface="Arial Cyr Chuv" panose="020B0604020202020204" pitchFamily="34" charset="-52"/>
              </a:rPr>
              <a:t>ачасем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тćл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пулусем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ирттере</a:t>
            </a:r>
            <a:r>
              <a:rPr lang="ru-RU" sz="3600" dirty="0">
                <a:latin typeface="Arial Cyr Chuv" panose="020B0604020202020204" pitchFamily="34" charset="-52"/>
              </a:rPr>
              <a:t>ć</a:t>
            </a:r>
            <a:endParaRPr lang="ru-RU" sz="3600" i="1" dirty="0">
              <a:solidFill>
                <a:srgbClr val="FF0000"/>
              </a:solidFill>
              <a:latin typeface="Arial Cyr Chuv" panose="020B0604020202020204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97212" y="3101582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708025" y="213285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>
                <a:latin typeface="Arial Cyr Chuv" panose="020B0604020202020204" pitchFamily="34" charset="-52"/>
              </a:rPr>
              <a:t>1?+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унё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пирки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эпир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хёвёрт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утаймарёмёр</a:t>
            </a:r>
            <a:r>
              <a:rPr lang="ru-RU" sz="3600" dirty="0" smtClean="0">
                <a:latin typeface="Arial Cyr Chuv" panose="020B0604020202020204" pitchFamily="34" charset="-52"/>
              </a:rPr>
              <a:t>?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 2?+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унёран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эпć</a:t>
            </a:r>
            <a:r>
              <a:rPr lang="ru-RU" sz="3600" dirty="0" smtClean="0">
                <a:latin typeface="Arial Cyr Chuv" panose="020B0604020202020204" pitchFamily="34" charset="-52"/>
              </a:rPr>
              <a:t> плащ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тёхёнтём</a:t>
            </a:r>
            <a:endParaRPr lang="ru-RU" sz="3600" dirty="0" smtClean="0">
              <a:latin typeface="Arial Cyr Chuv" panose="020B0604020202020204" pitchFamily="34" charset="-52"/>
            </a:endParaRPr>
          </a:p>
          <a:p>
            <a:pPr algn="l"/>
            <a:r>
              <a:rPr lang="ru-RU" sz="3600" dirty="0" smtClean="0">
                <a:latin typeface="Arial Cyr Chuv" panose="020B0604020202020204" pitchFamily="34" charset="-52"/>
              </a:rPr>
              <a:t>3?Ку </a:t>
            </a:r>
            <a:r>
              <a:rPr lang="ru-RU" sz="3600" dirty="0" err="1" smtClean="0">
                <a:latin typeface="Arial Cyr Chuv" panose="020B0604020202020204" pitchFamily="34" charset="-52"/>
              </a:rPr>
              <a:t>хёрать</a:t>
            </a:r>
            <a:r>
              <a:rPr lang="ru-RU" sz="3600" dirty="0" smtClean="0">
                <a:latin typeface="Arial Cyr Chuv" panose="020B0604020202020204" pitchFamily="34" charset="-52"/>
              </a:rPr>
              <a:t> те алё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тёвать</a:t>
            </a:r>
            <a:r>
              <a:rPr lang="ru-RU" sz="3600" dirty="0" smtClean="0">
                <a:latin typeface="Arial Cyr Chuv" panose="020B0604020202020204" pitchFamily="34" charset="-52"/>
              </a:rPr>
              <a:t>?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4?Туслёх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ирćп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пултёр</a:t>
            </a:r>
            <a:r>
              <a:rPr lang="ru-RU" sz="3600" dirty="0" smtClean="0">
                <a:latin typeface="Arial Cyr Chuv" panose="020B0604020202020204" pitchFamily="34" charset="-52"/>
              </a:rPr>
              <a:t> тесе </a:t>
            </a:r>
            <a:r>
              <a:rPr lang="ru-RU" sz="3600" dirty="0" err="1" smtClean="0">
                <a:latin typeface="Arial Cyr Chuv" panose="020B0604020202020204" pitchFamily="34" charset="-52"/>
              </a:rPr>
              <a:t>ачасем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тćл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пулусем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ирттере</a:t>
            </a:r>
            <a:r>
              <a:rPr lang="ru-RU" sz="3600" dirty="0" smtClean="0">
                <a:latin typeface="Arial Cyr Chuv" panose="020B0604020202020204" pitchFamily="34" charset="-52"/>
              </a:rPr>
              <a:t>ć?</a:t>
            </a:r>
            <a:endParaRPr lang="ru-RU" sz="3600" i="1" dirty="0">
              <a:solidFill>
                <a:srgbClr val="FF0000"/>
              </a:solidFill>
              <a:latin typeface="Arial Cyr Chuv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5847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Arial Cyr Chuv" panose="020B0604020202020204" pitchFamily="34" charset="-52"/>
              </a:rPr>
              <a:t>1?+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унё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пирки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эпир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хёвёрт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утаймарёмёр</a:t>
            </a:r>
            <a:r>
              <a:rPr lang="ru-RU" sz="3600" dirty="0">
                <a:latin typeface="Arial Cyr Chuv" panose="020B0604020202020204" pitchFamily="34" charset="-52"/>
              </a:rPr>
              <a:t>?</a:t>
            </a:r>
            <a:br>
              <a:rPr lang="ru-RU" sz="3600" dirty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 2?+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унёран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эпć</a:t>
            </a:r>
            <a:r>
              <a:rPr lang="ru-RU" sz="3600" dirty="0">
                <a:latin typeface="Arial Cyr Chuv" panose="020B0604020202020204" pitchFamily="34" charset="-52"/>
              </a:rPr>
              <a:t> плащ </a:t>
            </a:r>
            <a:r>
              <a:rPr lang="ru-RU" sz="3600" dirty="0" err="1">
                <a:latin typeface="Arial Cyr Chuv" panose="020B0604020202020204" pitchFamily="34" charset="-52"/>
              </a:rPr>
              <a:t>тёхёнтём</a:t>
            </a:r>
            <a:r>
              <a:rPr lang="ru-RU" sz="3600" dirty="0" smtClean="0">
                <a:latin typeface="Arial Cyr Chuv" panose="020B0604020202020204" pitchFamily="34" charset="-52"/>
              </a:rPr>
              <a:t>. 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3?Ку</a:t>
            </a:r>
            <a:r>
              <a:rPr lang="ru-RU" sz="3600" dirty="0">
                <a:latin typeface="Arial Cyr Chuv" panose="020B0604020202020204" pitchFamily="34" charset="-52"/>
              </a:rPr>
              <a:t> </a:t>
            </a:r>
            <a:r>
              <a:rPr lang="ru-RU" sz="3600" dirty="0" err="1">
                <a:latin typeface="Arial Cyr Chuv" panose="020B0604020202020204" pitchFamily="34" charset="-52"/>
              </a:rPr>
              <a:t>хёрать</a:t>
            </a:r>
            <a:r>
              <a:rPr lang="ru-RU" sz="3600" dirty="0">
                <a:latin typeface="Arial Cyr Chuv" panose="020B0604020202020204" pitchFamily="34" charset="-52"/>
              </a:rPr>
              <a:t> те алё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тёвать</a:t>
            </a:r>
            <a:r>
              <a:rPr lang="ru-RU" sz="3600" dirty="0">
                <a:latin typeface="Arial Cyr Chuv" panose="020B0604020202020204" pitchFamily="34" charset="-52"/>
              </a:rPr>
              <a:t>?</a:t>
            </a:r>
            <a:br>
              <a:rPr lang="ru-RU" sz="3600" dirty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4?Туслёх </a:t>
            </a:r>
            <a:r>
              <a:rPr lang="ru-RU" sz="3600" dirty="0">
                <a:latin typeface="Arial Cyr Chuv" panose="020B0604020202020204" pitchFamily="34" charset="-52"/>
              </a:rPr>
              <a:t></a:t>
            </a:r>
            <a:r>
              <a:rPr lang="ru-RU" sz="3600" dirty="0" err="1">
                <a:latin typeface="Arial Cyr Chuv" panose="020B0604020202020204" pitchFamily="34" charset="-52"/>
              </a:rPr>
              <a:t>ирćп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пултёр</a:t>
            </a:r>
            <a:r>
              <a:rPr lang="ru-RU" sz="3600" dirty="0">
                <a:latin typeface="Arial Cyr Chuv" panose="020B0604020202020204" pitchFamily="34" charset="-52"/>
              </a:rPr>
              <a:t> тесе </a:t>
            </a:r>
            <a:r>
              <a:rPr lang="ru-RU" sz="3600" dirty="0" err="1">
                <a:latin typeface="Arial Cyr Chuv" panose="020B0604020202020204" pitchFamily="34" charset="-52"/>
              </a:rPr>
              <a:t>ачасем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тćл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пулусем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ирттере</a:t>
            </a:r>
            <a:r>
              <a:rPr lang="ru-RU" sz="3600" dirty="0">
                <a:latin typeface="Arial Cyr Chuv" panose="020B0604020202020204" pitchFamily="34" charset="-52"/>
              </a:rPr>
              <a:t>ć</a:t>
            </a:r>
            <a:endParaRPr lang="ru-RU" sz="3600" i="1" dirty="0">
              <a:solidFill>
                <a:srgbClr val="FF0000"/>
              </a:solidFill>
              <a:latin typeface="Arial Cyr Chuv" panose="020B0604020202020204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97212" y="3101582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708025" y="213285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>
                <a:latin typeface="Arial Cyr Chuv" panose="020B0604020202020204" pitchFamily="34" charset="-52"/>
              </a:rPr>
              <a:t>1?+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унё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  <a:latin typeface="Arial Cyr Chuv" panose="020B0604020202020204" pitchFamily="34" charset="-52"/>
              </a:rPr>
              <a:t>пирки</a:t>
            </a:r>
            <a:r>
              <a:rPr lang="ru-RU" sz="3600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эпир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хёвёрт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утаймарёмёр</a:t>
            </a:r>
            <a:r>
              <a:rPr lang="ru-RU" sz="3600" dirty="0" smtClean="0">
                <a:latin typeface="Arial Cyr Chuv" panose="020B0604020202020204" pitchFamily="34" charset="-52"/>
              </a:rPr>
              <a:t>?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 2?+</a:t>
            </a:r>
            <a:r>
              <a:rPr lang="ru-RU" sz="3600" dirty="0" err="1" smtClean="0">
                <a:latin typeface="Arial Cyr Chuv" panose="020B0604020202020204" pitchFamily="34" charset="-52"/>
              </a:rPr>
              <a:t>умёр</a:t>
            </a:r>
            <a:r>
              <a:rPr lang="ru-RU" sz="3600" dirty="0" smtClean="0">
                <a:latin typeface="Arial Cyr Chuv" panose="020B0604020202020204" pitchFamily="34" charset="-52"/>
              </a:rPr>
              <a:t>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унё</a:t>
            </a:r>
            <a:r>
              <a:rPr lang="ru-RU" sz="3600" dirty="0" err="1" smtClean="0">
                <a:solidFill>
                  <a:srgbClr val="FF0000"/>
                </a:solidFill>
                <a:latin typeface="Arial Cyr Chuv" panose="020B0604020202020204" pitchFamily="34" charset="-52"/>
              </a:rPr>
              <a:t>ран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эпć</a:t>
            </a:r>
            <a:r>
              <a:rPr lang="ru-RU" sz="3600" dirty="0" smtClean="0">
                <a:latin typeface="Arial Cyr Chuv" panose="020B0604020202020204" pitchFamily="34" charset="-52"/>
              </a:rPr>
              <a:t> плащ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тёхёнтём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3?Ку </a:t>
            </a:r>
            <a:r>
              <a:rPr lang="ru-RU" sz="3600" dirty="0" err="1" smtClean="0">
                <a:latin typeface="Arial Cyr Chuv" panose="020B0604020202020204" pitchFamily="34" charset="-52"/>
              </a:rPr>
              <a:t>хёрать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те</a:t>
            </a:r>
            <a:r>
              <a:rPr lang="ru-RU" sz="3600" dirty="0" smtClean="0">
                <a:latin typeface="Arial Cyr Chuv" panose="020B0604020202020204" pitchFamily="34" charset="-52"/>
              </a:rPr>
              <a:t> алё </a:t>
            </a:r>
            <a:r>
              <a:rPr lang="ru-RU" sz="3600" dirty="0" err="1" smtClean="0">
                <a:latin typeface="Arial Cyr Chuv" panose="020B0604020202020204" pitchFamily="34" charset="-52"/>
              </a:rPr>
              <a:t>тёвать</a:t>
            </a:r>
            <a:r>
              <a:rPr lang="ru-RU" sz="3600" dirty="0" smtClean="0">
                <a:latin typeface="Arial Cyr Chuv" panose="020B0604020202020204" pitchFamily="34" charset="-52"/>
              </a:rPr>
              <a:t>?</a:t>
            </a:r>
            <a:br>
              <a:rPr lang="ru-RU" sz="3600" dirty="0" smtClean="0">
                <a:latin typeface="Arial Cyr Chuv" panose="020B0604020202020204" pitchFamily="34" charset="-52"/>
              </a:rPr>
            </a:br>
            <a:r>
              <a:rPr lang="ru-RU" sz="3600" dirty="0" smtClean="0">
                <a:latin typeface="Arial Cyr Chuv" panose="020B0604020202020204" pitchFamily="34" charset="-52"/>
              </a:rPr>
              <a:t>4?Туслёх </a:t>
            </a:r>
            <a:r>
              <a:rPr lang="ru-RU" sz="3600" dirty="0" err="1" smtClean="0">
                <a:latin typeface="Arial Cyr Chuv" panose="020B0604020202020204" pitchFamily="34" charset="-52"/>
              </a:rPr>
              <a:t>ирćп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пултёр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тесе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ачасем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тćл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пулусем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ирттере</a:t>
            </a:r>
            <a:r>
              <a:rPr lang="ru-RU" sz="3600" dirty="0" smtClean="0">
                <a:latin typeface="Arial Cyr Chuv" panose="020B0604020202020204" pitchFamily="34" charset="-52"/>
              </a:rPr>
              <a:t>ć</a:t>
            </a:r>
            <a:endParaRPr lang="ru-RU" sz="3600" i="1" dirty="0">
              <a:solidFill>
                <a:srgbClr val="FF0000"/>
              </a:solidFill>
              <a:latin typeface="Arial Cyr Chuv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810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err="1">
                <a:latin typeface="Arial Cyr Chuv" panose="020B0604020202020204" pitchFamily="34" charset="-52"/>
              </a:rPr>
              <a:t>Предложенин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пćр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йышши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 smtClean="0">
                <a:latin typeface="Arial Cyr Chuv" panose="020B0604020202020204" pitchFamily="34" charset="-52"/>
              </a:rPr>
              <a:t>член.сене</a:t>
            </a:r>
            <a:r>
              <a:rPr lang="ru-RU" sz="3600" dirty="0" smtClean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latin typeface="Arial Cyr Chuv" panose="020B0604020202020204" pitchFamily="34" charset="-52"/>
              </a:rPr>
              <a:t>е </a:t>
            </a:r>
            <a:r>
              <a:rPr lang="ru-RU" sz="3600" dirty="0" err="1">
                <a:latin typeface="Arial Cyr Chuv" panose="020B0604020202020204" pitchFamily="34" charset="-52"/>
              </a:rPr>
              <a:t>хутлё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предложенин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пайćсене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пćр-пćринпе</a:t>
            </a:r>
            <a:r>
              <a:rPr lang="ru-RU" sz="3600" dirty="0">
                <a:latin typeface="Arial Cyr Chuv" panose="020B0604020202020204" pitchFamily="34" charset="-52"/>
              </a:rPr>
              <a:t> </a:t>
            </a:r>
            <a:r>
              <a:rPr lang="ru-RU" sz="3600" dirty="0" err="1">
                <a:latin typeface="Arial Cyr Chuv" panose="020B0604020202020204" pitchFamily="34" charset="-52"/>
              </a:rPr>
              <a:t>ыхёнтаракан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пулёшу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пуплев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 err="1">
                <a:latin typeface="Arial Cyr Chuv" panose="020B0604020202020204" pitchFamily="34" charset="-52"/>
              </a:rPr>
              <a:t>пайне</a:t>
            </a:r>
            <a:r>
              <a:rPr lang="ru-RU" sz="3600" dirty="0">
                <a:latin typeface="Arial Cyr Chuv" panose="020B0604020202020204" pitchFamily="34" charset="-52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Arial Cyr Chuv" panose="020B0604020202020204" pitchFamily="34" charset="-52"/>
              </a:rPr>
              <a:t>союз </a:t>
            </a:r>
            <a:r>
              <a:rPr lang="ru-RU" sz="3600" dirty="0">
                <a:latin typeface="Arial Cyr Chuv" panose="020B0604020202020204" pitchFamily="34" charset="-52"/>
              </a:rPr>
              <a:t>те</a:t>
            </a:r>
            <a:r>
              <a:rPr lang="ru-RU" sz="3600" dirty="0" smtClean="0">
                <a:latin typeface="Arial Cyr Chuv" panose="020B0604020202020204" pitchFamily="34" charset="-52"/>
              </a:rPr>
              <a:t>ć?</a:t>
            </a:r>
            <a:endParaRPr lang="ru-RU" sz="3600" dirty="0">
              <a:latin typeface="Arial Cyr Chuv" panose="020B0604020202020204" pitchFamily="34" charset="-52"/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526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Овал 9"/>
          <p:cNvSpPr/>
          <p:nvPr/>
        </p:nvSpPr>
        <p:spPr>
          <a:xfrm>
            <a:off x="3010743" y="2276872"/>
            <a:ext cx="2612504" cy="19343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союз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896036" y="1118525"/>
            <a:ext cx="237626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Arial Cyr Chuv" panose="020B0604020202020204" pitchFamily="34" charset="-52"/>
              </a:rPr>
              <a:t>пулёшу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пćлтерćшлć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пуплев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пайć</a:t>
            </a:r>
            <a:endParaRPr lang="ru-RU" sz="1600" dirty="0">
              <a:latin typeface="Arial Cyr Chuv" panose="020B0604020202020204" pitchFamily="34" charset="-52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893060" y="2786853"/>
            <a:ext cx="22120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Arial Cyr Chuv" panose="020B0604020202020204" pitchFamily="34" charset="-52"/>
              </a:rPr>
              <a:t>хайсем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тćллćн</a:t>
            </a:r>
            <a:r>
              <a:rPr lang="ru-RU" sz="1600" dirty="0">
                <a:latin typeface="Arial Cyr Chuv" panose="020B0604020202020204" pitchFamily="34" charset="-52"/>
              </a:rPr>
              <a:t> \ремеć</a:t>
            </a:r>
          </a:p>
        </p:txBody>
      </p:sp>
      <p:sp>
        <p:nvSpPr>
          <p:cNvPr id="20" name="Овал 19"/>
          <p:cNvSpPr/>
          <p:nvPr/>
        </p:nvSpPr>
        <p:spPr>
          <a:xfrm>
            <a:off x="5868144" y="4501988"/>
            <a:ext cx="2232248" cy="10431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err="1">
                <a:latin typeface="Arial Cyr Chuv" panose="020B0604020202020204" pitchFamily="34" charset="-52"/>
              </a:rPr>
              <a:t>пćр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йышши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членсене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сыхёнтара</a:t>
            </a:r>
            <a:r>
              <a:rPr lang="ru-RU" sz="1600" dirty="0">
                <a:latin typeface="Arial Cyr Chuv" panose="020B0604020202020204" pitchFamily="34" charset="-52"/>
              </a:rPr>
              <a:t>ć</a:t>
            </a:r>
          </a:p>
        </p:txBody>
      </p:sp>
      <p:sp>
        <p:nvSpPr>
          <p:cNvPr id="21" name="Овал 20"/>
          <p:cNvSpPr/>
          <p:nvPr/>
        </p:nvSpPr>
        <p:spPr>
          <a:xfrm>
            <a:off x="3467385" y="4859306"/>
            <a:ext cx="2232248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Arial Cyr Chuv" panose="020B0604020202020204" pitchFamily="34" charset="-52"/>
              </a:rPr>
              <a:t>предложнин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членć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пулма</a:t>
            </a:r>
            <a:r>
              <a:rPr lang="ru-RU" sz="1600" dirty="0">
                <a:latin typeface="Arial Cyr Chuv" panose="020B0604020202020204" pitchFamily="34" charset="-52"/>
              </a:rPr>
              <a:t>ć</a:t>
            </a:r>
          </a:p>
        </p:txBody>
      </p:sp>
      <p:sp>
        <p:nvSpPr>
          <p:cNvPr id="22" name="Овал 21"/>
          <p:cNvSpPr/>
          <p:nvPr/>
        </p:nvSpPr>
        <p:spPr>
          <a:xfrm>
            <a:off x="1044874" y="4070244"/>
            <a:ext cx="2329408" cy="18100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latin typeface="Arial Cyr Chuv" panose="020B0604020202020204" pitchFamily="34" charset="-52"/>
              </a:rPr>
              <a:t>хутлё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dirty="0" err="1"/>
              <a:t>предложенин</a:t>
            </a:r>
            <a:r>
              <a:rPr lang="ru-RU" dirty="0"/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пайćсене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пćр-пćринпе</a:t>
            </a:r>
            <a:r>
              <a:rPr lang="ru-RU" sz="1600" dirty="0">
                <a:latin typeface="Arial Cyr Chuv" panose="020B0604020202020204" pitchFamily="34" charset="-52"/>
              </a:rPr>
              <a:t> </a:t>
            </a:r>
            <a:r>
              <a:rPr lang="ru-RU" sz="1600" dirty="0" err="1">
                <a:latin typeface="Arial Cyr Chuv" panose="020B0604020202020204" pitchFamily="34" charset="-52"/>
              </a:rPr>
              <a:t>сыхёнтара</a:t>
            </a:r>
            <a:r>
              <a:rPr lang="ru-RU" sz="1600" dirty="0" smtClean="0">
                <a:latin typeface="Arial Cyr Chuv" panose="020B0604020202020204" pitchFamily="34" charset="-52"/>
              </a:rPr>
              <a:t>.</a:t>
            </a:r>
            <a:endParaRPr lang="ru-RU" sz="1600" dirty="0">
              <a:latin typeface="Arial Cyr Chuv" panose="020B0604020202020204" pitchFamily="34" charset="-52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38114" y="2737910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err="1">
                <a:latin typeface="Arial Cyr Chuv" panose="020B0604020202020204" pitchFamily="34" charset="-52"/>
              </a:rPr>
              <a:t>сыпёнуллё</a:t>
            </a:r>
            <a:r>
              <a:rPr lang="ru-RU" sz="1600" dirty="0">
                <a:latin typeface="Arial Cyr Chuv" panose="020B0604020202020204" pitchFamily="34" charset="-52"/>
              </a:rPr>
              <a:t> пулаć</a:t>
            </a:r>
          </a:p>
        </p:txBody>
      </p:sp>
      <p:sp>
        <p:nvSpPr>
          <p:cNvPr id="24" name="Овал 23"/>
          <p:cNvSpPr/>
          <p:nvPr/>
        </p:nvSpPr>
        <p:spPr>
          <a:xfrm>
            <a:off x="2267744" y="1052736"/>
            <a:ext cx="185092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err="1">
                <a:latin typeface="Arial Cyr Chuv" panose="020B0604020202020204" pitchFamily="34" charset="-52"/>
              </a:rPr>
              <a:t>пёхёнуллё</a:t>
            </a:r>
            <a:r>
              <a:rPr lang="ru-RU" sz="1600" dirty="0">
                <a:latin typeface="Arial Cyr Chuv" panose="020B0604020202020204" pitchFamily="34" charset="-52"/>
              </a:rPr>
              <a:t> пулаć</a:t>
            </a:r>
          </a:p>
        </p:txBody>
      </p:sp>
    </p:spTree>
    <p:extLst>
      <p:ext uri="{BB962C8B-B14F-4D97-AF65-F5344CB8AC3E}">
        <p14:creationId xmlns:p14="http://schemas.microsoft.com/office/powerpoint/2010/main" val="200306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 </a:t>
            </a:r>
            <a:endParaRPr lang="ru-RU" dirty="0"/>
          </a:p>
          <a:p>
            <a:r>
              <a:rPr lang="ru-RU" i="1" dirty="0" smtClean="0"/>
              <a:t> </a:t>
            </a:r>
            <a:endParaRPr lang="ru-RU" dirty="0"/>
          </a:p>
          <a:p>
            <a:endParaRPr lang="ru-RU" dirty="0"/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11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1115616" y="1189785"/>
            <a:ext cx="6768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latin typeface="Arial Cyr Chuv" panose="020B0604020202020204" pitchFamily="34" charset="-52"/>
              </a:rPr>
              <a:t>1</a:t>
            </a:r>
            <a:r>
              <a:rPr lang="ru-RU" sz="3600" i="1" dirty="0" smtClean="0">
                <a:latin typeface="Arial Cyr Chuv" panose="020B0604020202020204" pitchFamily="34" charset="-52"/>
              </a:rPr>
              <a:t>? </a:t>
            </a:r>
            <a:r>
              <a:rPr lang="ru-RU" sz="3600" i="1" dirty="0" err="1">
                <a:latin typeface="Arial Cyr Chuv" panose="020B0604020202020204" pitchFamily="34" charset="-52"/>
              </a:rPr>
              <a:t>Апат</a:t>
            </a:r>
            <a:r>
              <a:rPr lang="ru-RU" sz="3600" i="1" dirty="0">
                <a:latin typeface="Arial Cyr Chuv" panose="020B0604020202020204" pitchFamily="34" charset="-52"/>
              </a:rPr>
              <a:t> </a:t>
            </a:r>
            <a:r>
              <a:rPr lang="ru-RU" sz="3600" i="1" dirty="0" err="1">
                <a:latin typeface="Arial Cyr Chuv" panose="020B0604020202020204" pitchFamily="34" charset="-52"/>
              </a:rPr>
              <a:t>инć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хы</a:t>
            </a:r>
            <a:r>
              <a:rPr lang="ru-RU" sz="3600" i="1" dirty="0">
                <a:latin typeface="Arial Cyr Chuv" panose="020B0604020202020204" pitchFamily="34" charset="-52"/>
              </a:rPr>
              <a:t></a:t>
            </a:r>
            <a:r>
              <a:rPr lang="ru-RU" sz="3600" i="1" dirty="0" err="1">
                <a:latin typeface="Arial Cyr Chuv" panose="020B0604020202020204" pitchFamily="34" charset="-52"/>
              </a:rPr>
              <a:t>ён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мучи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йыттине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ертрć</a:t>
            </a:r>
            <a:r>
              <a:rPr lang="ru-RU" sz="3600" i="1" dirty="0">
                <a:latin typeface="Arial Cyr Chuv" panose="020B0604020202020204" pitchFamily="34" charset="-52"/>
              </a:rPr>
              <a:t> те </a:t>
            </a:r>
            <a:r>
              <a:rPr lang="ru-RU" sz="3600" i="1" dirty="0" err="1">
                <a:latin typeface="Arial Cyr Chuv" panose="020B0604020202020204" pitchFamily="34" charset="-52"/>
              </a:rPr>
              <a:t>шурлёхалла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утрć</a:t>
            </a:r>
            <a:r>
              <a:rPr lang="ru-RU" sz="3600" dirty="0">
                <a:latin typeface="Arial Cyr Chuv" panose="020B0604020202020204" pitchFamily="34" charset="-52"/>
              </a:rPr>
              <a:t>?(</a:t>
            </a:r>
            <a:r>
              <a:rPr lang="ru-RU" sz="2400" dirty="0" err="1">
                <a:latin typeface="Arial Cyr Chuv" panose="020B0604020202020204" pitchFamily="34" charset="-52"/>
              </a:rPr>
              <a:t>В?Алентей</a:t>
            </a:r>
            <a:r>
              <a:rPr lang="ru-RU" sz="3600" dirty="0">
                <a:latin typeface="Arial Cyr Chuv" panose="020B0604020202020204" pitchFamily="34" charset="-52"/>
              </a:rPr>
              <a:t>)</a:t>
            </a:r>
          </a:p>
          <a:p>
            <a:r>
              <a:rPr lang="ru-RU" sz="3600" i="1" dirty="0">
                <a:latin typeface="Arial Cyr Chuv" panose="020B0604020202020204" pitchFamily="34" charset="-52"/>
              </a:rPr>
              <a:t>2</a:t>
            </a:r>
            <a:r>
              <a:rPr lang="ru-RU" sz="3600" i="1" dirty="0" smtClean="0">
                <a:latin typeface="Arial Cyr Chuv" panose="020B0604020202020204" pitchFamily="34" charset="-52"/>
              </a:rPr>
              <a:t>? </a:t>
            </a:r>
            <a:r>
              <a:rPr lang="ru-RU" sz="3600" i="1" dirty="0" err="1">
                <a:latin typeface="Arial Cyr Chuv" panose="020B0604020202020204" pitchFamily="34" charset="-52"/>
              </a:rPr>
              <a:t>Хуппи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сарё</a:t>
            </a:r>
            <a:r>
              <a:rPr lang="ru-RU" sz="3600" i="1" dirty="0">
                <a:latin typeface="Arial Cyr Chuv" panose="020B0604020202020204" pitchFamily="34" charset="-52"/>
              </a:rPr>
              <a:t> та:  </a:t>
            </a:r>
            <a:r>
              <a:rPr lang="ru-RU" sz="3600" i="1" dirty="0" err="1">
                <a:latin typeface="Arial Cyr Chuv" panose="020B0604020202020204" pitchFamily="34" charset="-52"/>
              </a:rPr>
              <a:t>тćшши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хуртлё</a:t>
            </a:r>
            <a:r>
              <a:rPr lang="ru-RU" sz="3600" dirty="0">
                <a:latin typeface="Arial Cyr Chuv" panose="020B0604020202020204" pitchFamily="34" charset="-52"/>
              </a:rPr>
              <a:t>? (</a:t>
            </a:r>
            <a:r>
              <a:rPr lang="ru-RU" sz="2400" dirty="0" err="1">
                <a:latin typeface="Arial Cyr Chuv" panose="020B0604020202020204" pitchFamily="34" charset="-52"/>
              </a:rPr>
              <a:t>Чёваш</a:t>
            </a:r>
            <a:r>
              <a:rPr lang="ru-RU" sz="2400" dirty="0">
                <a:latin typeface="Arial Cyr Chuv" panose="020B0604020202020204" pitchFamily="34" charset="-52"/>
              </a:rPr>
              <a:t> </a:t>
            </a:r>
            <a:r>
              <a:rPr lang="ru-RU" sz="2400" dirty="0" err="1">
                <a:latin typeface="Arial Cyr Chuv" panose="020B0604020202020204" pitchFamily="34" charset="-52"/>
              </a:rPr>
              <a:t>халёх</a:t>
            </a:r>
            <a:r>
              <a:rPr lang="ru-RU" sz="2400" dirty="0">
                <a:latin typeface="Arial Cyr Chuv" panose="020B0604020202020204" pitchFamily="34" charset="-52"/>
              </a:rPr>
              <a:t> </a:t>
            </a:r>
            <a:r>
              <a:rPr lang="ru-RU" sz="2400" dirty="0" err="1">
                <a:latin typeface="Arial Cyr Chuv" panose="020B0604020202020204" pitchFamily="34" charset="-52"/>
              </a:rPr>
              <a:t>самахć</a:t>
            </a:r>
            <a:r>
              <a:rPr lang="ru-RU" sz="3600" dirty="0">
                <a:latin typeface="Arial Cyr Chuv" panose="020B0604020202020204" pitchFamily="34" charset="-52"/>
              </a:rPr>
              <a:t>)</a:t>
            </a:r>
          </a:p>
          <a:p>
            <a:r>
              <a:rPr lang="ru-RU" sz="3600" i="1" dirty="0">
                <a:latin typeface="Arial Cyr Chuv" panose="020B0604020202020204" pitchFamily="34" charset="-52"/>
              </a:rPr>
              <a:t>3</a:t>
            </a:r>
            <a:r>
              <a:rPr lang="ru-RU" sz="3600" i="1" dirty="0" smtClean="0">
                <a:latin typeface="Arial Cyr Chuv" panose="020B0604020202020204" pitchFamily="34" charset="-52"/>
              </a:rPr>
              <a:t>?Библиотекёра </a:t>
            </a:r>
            <a:r>
              <a:rPr lang="ru-RU" sz="3600" i="1" dirty="0" err="1">
                <a:latin typeface="Arial Cyr Chuv" panose="020B0604020202020204" pitchFamily="34" charset="-52"/>
              </a:rPr>
              <a:t>чёвашла</a:t>
            </a:r>
            <a:r>
              <a:rPr lang="ru-RU" sz="3600" i="1" dirty="0">
                <a:latin typeface="Arial Cyr Chuv" panose="020B0604020202020204" pitchFamily="34" charset="-52"/>
              </a:rPr>
              <a:t>: </a:t>
            </a:r>
            <a:r>
              <a:rPr lang="ru-RU" sz="3600" i="1" dirty="0" err="1">
                <a:latin typeface="Arial Cyr Chuv" panose="020B0604020202020204" pitchFamily="34" charset="-52"/>
              </a:rPr>
              <a:t>вырёсла</a:t>
            </a:r>
            <a:r>
              <a:rPr lang="ru-RU" sz="3600" i="1" dirty="0">
                <a:latin typeface="Arial Cyr Chuv" panose="020B0604020202020204" pitchFamily="34" charset="-52"/>
              </a:rPr>
              <a:t> тата </a:t>
            </a:r>
            <a:r>
              <a:rPr lang="ru-RU" sz="3600" i="1" dirty="0" err="1">
                <a:latin typeface="Arial Cyr Chuv" panose="020B0604020202020204" pitchFamily="34" charset="-52"/>
              </a:rPr>
              <a:t>тутарла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кćнекесем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пур</a:t>
            </a:r>
            <a:endParaRPr lang="ru-RU" sz="3600" dirty="0">
              <a:latin typeface="Arial Cyr Chuv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274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i="1" dirty="0" smtClean="0"/>
              <a:t> 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680921" y="2551837"/>
            <a:ext cx="77995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Arial Cyr Chuv" panose="020B0604020202020204" pitchFamily="34" charset="-52"/>
              </a:rPr>
              <a:t> </a:t>
            </a:r>
            <a:endParaRPr lang="ru-RU" dirty="0">
              <a:latin typeface="Arial Cyr Chuv" panose="020B0604020202020204" pitchFamily="34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0256" y="1528339"/>
            <a:ext cx="7580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latin typeface="Arial Cyr Chuv" panose="020B0604020202020204" pitchFamily="34" charset="-52"/>
              </a:rPr>
              <a:t>1? </a:t>
            </a:r>
            <a:r>
              <a:rPr lang="ru-RU" sz="3600" i="1" dirty="0" err="1">
                <a:latin typeface="Arial Cyr Chuv" panose="020B0604020202020204" pitchFamily="34" charset="-52"/>
              </a:rPr>
              <a:t>Апат</a:t>
            </a:r>
            <a:r>
              <a:rPr lang="ru-RU" sz="3600" i="1" dirty="0">
                <a:latin typeface="Arial Cyr Chuv" panose="020B0604020202020204" pitchFamily="34" charset="-52"/>
              </a:rPr>
              <a:t> </a:t>
            </a:r>
            <a:r>
              <a:rPr lang="ru-RU" sz="3600" i="1" dirty="0" err="1">
                <a:latin typeface="Arial Cyr Chuv" panose="020B0604020202020204" pitchFamily="34" charset="-52"/>
              </a:rPr>
              <a:t>инć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хы</a:t>
            </a:r>
            <a:r>
              <a:rPr lang="ru-RU" sz="3600" i="1" dirty="0">
                <a:latin typeface="Arial Cyr Chuv" panose="020B0604020202020204" pitchFamily="34" charset="-52"/>
              </a:rPr>
              <a:t></a:t>
            </a:r>
            <a:r>
              <a:rPr lang="ru-RU" sz="3600" i="1" dirty="0" err="1">
                <a:latin typeface="Arial Cyr Chuv" panose="020B0604020202020204" pitchFamily="34" charset="-52"/>
              </a:rPr>
              <a:t>ён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мучи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йыттине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ертрć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>
                <a:solidFill>
                  <a:srgbClr val="FF0000"/>
                </a:solidFill>
                <a:latin typeface="Arial Cyr Chuv" panose="020B0604020202020204" pitchFamily="34" charset="-52"/>
              </a:rPr>
              <a:t>те </a:t>
            </a:r>
            <a:r>
              <a:rPr lang="ru-RU" sz="3600" i="1" dirty="0" err="1">
                <a:latin typeface="Arial Cyr Chuv" panose="020B0604020202020204" pitchFamily="34" charset="-52"/>
              </a:rPr>
              <a:t>шурлёхалла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утрć</a:t>
            </a:r>
            <a:r>
              <a:rPr lang="ru-RU" sz="3600" dirty="0">
                <a:latin typeface="Arial Cyr Chuv" panose="020B0604020202020204" pitchFamily="34" charset="-52"/>
              </a:rPr>
              <a:t>?(</a:t>
            </a:r>
            <a:r>
              <a:rPr lang="ru-RU" sz="2400" dirty="0" err="1">
                <a:latin typeface="Arial Cyr Chuv" panose="020B0604020202020204" pitchFamily="34" charset="-52"/>
              </a:rPr>
              <a:t>В?Алентей</a:t>
            </a:r>
            <a:r>
              <a:rPr lang="ru-RU" sz="3600" dirty="0">
                <a:latin typeface="Arial Cyr Chuv" panose="020B0604020202020204" pitchFamily="34" charset="-52"/>
              </a:rPr>
              <a:t>)</a:t>
            </a:r>
          </a:p>
          <a:p>
            <a:r>
              <a:rPr lang="ru-RU" sz="3600" i="1" dirty="0">
                <a:latin typeface="Arial Cyr Chuv" panose="020B0604020202020204" pitchFamily="34" charset="-52"/>
              </a:rPr>
              <a:t>2? </a:t>
            </a:r>
            <a:r>
              <a:rPr lang="ru-RU" sz="3600" i="1" dirty="0" err="1">
                <a:latin typeface="Arial Cyr Chuv" panose="020B0604020202020204" pitchFamily="34" charset="-52"/>
              </a:rPr>
              <a:t>Хуппи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сарё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>
                <a:solidFill>
                  <a:srgbClr val="FF0000"/>
                </a:solidFill>
                <a:latin typeface="Arial Cyr Chuv" panose="020B0604020202020204" pitchFamily="34" charset="-52"/>
              </a:rPr>
              <a:t>та:</a:t>
            </a:r>
            <a:r>
              <a:rPr lang="ru-RU" sz="3600" i="1" dirty="0">
                <a:latin typeface="Arial Cyr Chuv" panose="020B0604020202020204" pitchFamily="34" charset="-52"/>
              </a:rPr>
              <a:t>  </a:t>
            </a:r>
            <a:r>
              <a:rPr lang="ru-RU" sz="3600" i="1" dirty="0" err="1">
                <a:latin typeface="Arial Cyr Chuv" panose="020B0604020202020204" pitchFamily="34" charset="-52"/>
              </a:rPr>
              <a:t>тćшши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хуртлё</a:t>
            </a:r>
            <a:r>
              <a:rPr lang="ru-RU" sz="3600" dirty="0">
                <a:latin typeface="Arial Cyr Chuv" panose="020B0604020202020204" pitchFamily="34" charset="-52"/>
              </a:rPr>
              <a:t>? (</a:t>
            </a:r>
            <a:r>
              <a:rPr lang="ru-RU" sz="2400" dirty="0" err="1">
                <a:latin typeface="Arial Cyr Chuv" panose="020B0604020202020204" pitchFamily="34" charset="-52"/>
              </a:rPr>
              <a:t>Чёваш</a:t>
            </a:r>
            <a:r>
              <a:rPr lang="ru-RU" sz="2400" dirty="0">
                <a:latin typeface="Arial Cyr Chuv" panose="020B0604020202020204" pitchFamily="34" charset="-52"/>
              </a:rPr>
              <a:t> </a:t>
            </a:r>
            <a:r>
              <a:rPr lang="ru-RU" sz="2400" dirty="0" err="1">
                <a:latin typeface="Arial Cyr Chuv" panose="020B0604020202020204" pitchFamily="34" charset="-52"/>
              </a:rPr>
              <a:t>халёх</a:t>
            </a:r>
            <a:r>
              <a:rPr lang="ru-RU" sz="2400" dirty="0">
                <a:latin typeface="Arial Cyr Chuv" panose="020B0604020202020204" pitchFamily="34" charset="-52"/>
              </a:rPr>
              <a:t> </a:t>
            </a:r>
            <a:r>
              <a:rPr lang="ru-RU" sz="2400" dirty="0" err="1">
                <a:latin typeface="Arial Cyr Chuv" panose="020B0604020202020204" pitchFamily="34" charset="-52"/>
              </a:rPr>
              <a:t>самахć</a:t>
            </a:r>
            <a:r>
              <a:rPr lang="ru-RU" sz="3600" dirty="0">
                <a:latin typeface="Arial Cyr Chuv" panose="020B0604020202020204" pitchFamily="34" charset="-52"/>
              </a:rPr>
              <a:t>)</a:t>
            </a:r>
          </a:p>
          <a:p>
            <a:r>
              <a:rPr lang="ru-RU" sz="3600" i="1" dirty="0">
                <a:latin typeface="Arial Cyr Chuv" panose="020B0604020202020204" pitchFamily="34" charset="-52"/>
              </a:rPr>
              <a:t>3?Библиотекёра </a:t>
            </a:r>
            <a:r>
              <a:rPr lang="ru-RU" sz="3600" i="1" dirty="0" err="1">
                <a:latin typeface="Arial Cyr Chuv" panose="020B0604020202020204" pitchFamily="34" charset="-52"/>
              </a:rPr>
              <a:t>чёвашла</a:t>
            </a:r>
            <a:r>
              <a:rPr lang="ru-RU" sz="3600" i="1" dirty="0">
                <a:latin typeface="Arial Cyr Chuv" panose="020B0604020202020204" pitchFamily="34" charset="-52"/>
              </a:rPr>
              <a:t>: </a:t>
            </a:r>
            <a:r>
              <a:rPr lang="ru-RU" sz="3600" i="1" dirty="0" err="1">
                <a:latin typeface="Arial Cyr Chuv" panose="020B0604020202020204" pitchFamily="34" charset="-52"/>
              </a:rPr>
              <a:t>вырёсла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>
                <a:solidFill>
                  <a:srgbClr val="FF0000"/>
                </a:solidFill>
                <a:latin typeface="Arial Cyr Chuv" panose="020B0604020202020204" pitchFamily="34" charset="-52"/>
              </a:rPr>
              <a:t>тата </a:t>
            </a:r>
            <a:r>
              <a:rPr lang="ru-RU" sz="3600" i="1" dirty="0" err="1">
                <a:latin typeface="Arial Cyr Chuv" panose="020B0604020202020204" pitchFamily="34" charset="-52"/>
              </a:rPr>
              <a:t>тутарла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кćнекесем</a:t>
            </a:r>
            <a:r>
              <a:rPr lang="ru-RU" sz="3600" i="1" dirty="0">
                <a:latin typeface="Arial Cyr Chuv" panose="020B0604020202020204" pitchFamily="34" charset="-52"/>
              </a:rPr>
              <a:t> </a:t>
            </a:r>
            <a:r>
              <a:rPr lang="ru-RU" sz="3600" i="1" dirty="0" err="1">
                <a:latin typeface="Arial Cyr Chuv" panose="020B0604020202020204" pitchFamily="34" charset="-52"/>
              </a:rPr>
              <a:t>пур</a:t>
            </a:r>
            <a:endParaRPr lang="ru-RU" sz="3600" dirty="0">
              <a:latin typeface="Arial Cyr Chuv" panose="020B0604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909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u="sng" dirty="0" smtClean="0">
                <a:solidFill>
                  <a:srgbClr val="FF0000"/>
                </a:solidFill>
                <a:latin typeface="Arial Cyr Chuv" panose="020B0604020202020204" pitchFamily="34" charset="-52"/>
              </a:rPr>
              <a:t>Та </a:t>
            </a:r>
            <a:r>
              <a:rPr lang="ru-RU" b="1" i="1" u="sng" dirty="0">
                <a:solidFill>
                  <a:srgbClr val="FF0000"/>
                </a:solidFill>
                <a:latin typeface="Arial Cyr Chuv" panose="020B0604020202020204" pitchFamily="34" charset="-52"/>
              </a:rPr>
              <a:t>(те</a:t>
            </a:r>
            <a:r>
              <a:rPr lang="ru-RU" b="1" i="1" dirty="0">
                <a:solidFill>
                  <a:srgbClr val="FF0000"/>
                </a:solidFill>
                <a:latin typeface="Arial Cyr Chuv" panose="020B0604020202020204" pitchFamily="34" charset="-52"/>
              </a:rPr>
              <a:t>) </a:t>
            </a:r>
            <a:r>
              <a:rPr lang="ru-RU" b="1" i="1" dirty="0" err="1">
                <a:latin typeface="Arial Cyr Chuv" panose="020B0604020202020204" pitchFamily="34" charset="-52"/>
              </a:rPr>
              <a:t>сыпантару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союзć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пćр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вёхётра</a:t>
            </a:r>
            <a:r>
              <a:rPr lang="ru-RU" b="1" i="1" dirty="0">
                <a:latin typeface="Arial Cyr Chuv" panose="020B0604020202020204" pitchFamily="34" charset="-52"/>
              </a:rPr>
              <a:t> е </a:t>
            </a:r>
            <a:r>
              <a:rPr lang="ru-RU" b="1" i="1" dirty="0" err="1">
                <a:latin typeface="Arial Cyr Chuv" panose="020B0604020202020204" pitchFamily="34" charset="-52"/>
              </a:rPr>
              <a:t>умлё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хылён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пулакан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ćсене</a:t>
            </a:r>
            <a:r>
              <a:rPr lang="ru-RU" b="1" i="1" dirty="0">
                <a:latin typeface="Arial Cyr Chuv" panose="020B0604020202020204" pitchFamily="34" charset="-52"/>
              </a:rPr>
              <a:t> </a:t>
            </a:r>
            <a:r>
              <a:rPr lang="ru-RU" b="1" i="1" dirty="0" err="1">
                <a:latin typeface="Arial Cyr Chuv" panose="020B0604020202020204" pitchFamily="34" charset="-52"/>
              </a:rPr>
              <a:t>ыхантарать</a:t>
            </a:r>
            <a:r>
              <a:rPr lang="ru-RU" b="1" i="1" dirty="0">
                <a:latin typeface="Arial Cyr Chuv" panose="020B0604020202020204" pitchFamily="34" charset="-52"/>
              </a:rPr>
              <a:t>? </a:t>
            </a:r>
            <a:r>
              <a:rPr lang="ru-RU" b="1" i="1" dirty="0" err="1">
                <a:latin typeface="Arial Cyr Chuv" panose="020B0604020202020204" pitchFamily="34" charset="-52"/>
              </a:rPr>
              <a:t>Запятоя</a:t>
            </a:r>
            <a:r>
              <a:rPr lang="ru-RU" b="1" i="1" dirty="0">
                <a:latin typeface="Arial Cyr Chuv" panose="020B0604020202020204" pitchFamily="34" charset="-52"/>
              </a:rPr>
              <a:t> союз </a:t>
            </a:r>
            <a:r>
              <a:rPr lang="ru-RU" b="1" i="1" dirty="0" err="1">
                <a:latin typeface="Arial Cyr Chuv" panose="020B0604020202020204" pitchFamily="34" charset="-52"/>
              </a:rPr>
              <a:t>хы</a:t>
            </a:r>
            <a:r>
              <a:rPr lang="ru-RU" b="1" i="1" dirty="0">
                <a:latin typeface="Arial Cyr Chuv" panose="020B0604020202020204" pitchFamily="34" charset="-52"/>
              </a:rPr>
              <a:t></a:t>
            </a:r>
            <a:r>
              <a:rPr lang="ru-RU" b="1" i="1" dirty="0" err="1">
                <a:latin typeface="Arial Cyr Chuv" panose="020B0604020202020204" pitchFamily="34" charset="-52"/>
              </a:rPr>
              <a:t>ён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ларта</a:t>
            </a:r>
            <a:r>
              <a:rPr lang="ru-RU" b="1" i="1" dirty="0">
                <a:latin typeface="Arial Cyr Chuv" panose="020B0604020202020204" pitchFamily="34" charset="-52"/>
              </a:rPr>
              <a:t>ć?</a:t>
            </a:r>
            <a:endParaRPr lang="ru-RU" dirty="0">
              <a:latin typeface="Arial Cyr Chuv" panose="020B0604020202020204" pitchFamily="34" charset="-52"/>
            </a:endParaRPr>
          </a:p>
          <a:p>
            <a:r>
              <a:rPr lang="ru-RU" b="1" i="1" u="sng" dirty="0">
                <a:solidFill>
                  <a:srgbClr val="FF0000"/>
                </a:solidFill>
                <a:latin typeface="Arial Cyr Chuv" panose="020B0604020202020204" pitchFamily="34" charset="-52"/>
              </a:rPr>
              <a:t>Тата</a:t>
            </a:r>
            <a:r>
              <a:rPr lang="ru-RU" b="1" i="1" u="sng" dirty="0">
                <a:latin typeface="Arial Cyr Chuv" panose="020B0604020202020204" pitchFamily="34" charset="-52"/>
              </a:rPr>
              <a:t> </a:t>
            </a:r>
            <a:r>
              <a:rPr lang="ru-RU" b="1" i="1" dirty="0">
                <a:latin typeface="Arial Cyr Chuv" panose="020B0604020202020204" pitchFamily="34" charset="-52"/>
              </a:rPr>
              <a:t>союз </a:t>
            </a:r>
            <a:r>
              <a:rPr lang="ru-RU" b="1" i="1" dirty="0" err="1">
                <a:latin typeface="Arial Cyr Chuv" panose="020B0604020202020204" pitchFamily="34" charset="-52"/>
              </a:rPr>
              <a:t>пćр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йышши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членсем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>
                <a:latin typeface="Arial Cyr Chuv" panose="020B0604020202020204" pitchFamily="34" charset="-52"/>
              </a:rPr>
              <a:t>вćленнине</a:t>
            </a:r>
            <a:r>
              <a:rPr lang="ru-RU" b="1" i="1" dirty="0">
                <a:latin typeface="Arial Cyr Chuv" panose="020B0604020202020204" pitchFamily="34" charset="-52"/>
              </a:rPr>
              <a:t> </a:t>
            </a:r>
            <a:r>
              <a:rPr lang="ru-RU" b="1" i="1" dirty="0" err="1" smtClean="0">
                <a:latin typeface="Arial Cyr Chuv" panose="020B0604020202020204" pitchFamily="34" charset="-52"/>
              </a:rPr>
              <a:t>кётартать</a:t>
            </a:r>
            <a:r>
              <a:rPr lang="ru-RU" b="1" i="1" dirty="0" smtClean="0">
                <a:latin typeface="Arial Cyr Chuv" panose="020B0604020202020204" pitchFamily="34" charset="-52"/>
              </a:rPr>
              <a:t>?</a:t>
            </a:r>
            <a:endParaRPr lang="ru-RU" dirty="0">
              <a:latin typeface="Arial Cyr Chuv" panose="020B0604020202020204" pitchFamily="34" charset="-52"/>
            </a:endParaRPr>
          </a:p>
          <a:p>
            <a:endParaRPr lang="ru-RU" dirty="0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251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6000" b="1" dirty="0" smtClean="0">
                <a:latin typeface="Arial Cyr Chuv" panose="020B0604020202020204" pitchFamily="34" charset="-52"/>
              </a:rPr>
              <a:t>1?</a:t>
            </a:r>
            <a:r>
              <a:rPr lang="ru-RU" sz="8000" b="1" dirty="0" smtClean="0">
                <a:latin typeface="Arial Cyr Chuv" panose="020B0604020202020204" pitchFamily="34" charset="-52"/>
              </a:rPr>
              <a:t>Атте </a:t>
            </a:r>
            <a:r>
              <a:rPr lang="ru-RU" sz="8000" b="1" dirty="0">
                <a:latin typeface="Arial Cyr Chuv" panose="020B0604020202020204" pitchFamily="34" charset="-52"/>
              </a:rPr>
              <a:t>+</a:t>
            </a:r>
            <a:r>
              <a:rPr lang="ru-RU" sz="8000" b="1" dirty="0" err="1">
                <a:latin typeface="Arial Cyr Chuv" panose="020B0604020202020204" pitchFamily="34" charset="-52"/>
              </a:rPr>
              <a:t>таппан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пиччесен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тćлне</a:t>
            </a:r>
            <a:r>
              <a:rPr lang="ru-RU" sz="8000" b="1" dirty="0">
                <a:latin typeface="Arial Cyr Chuv" panose="020B0604020202020204" pitchFamily="34" charset="-52"/>
              </a:rPr>
              <a:t> </a:t>
            </a:r>
            <a:r>
              <a:rPr lang="ru-RU" sz="8000" b="1" dirty="0" err="1">
                <a:latin typeface="Arial Cyr Chuv" panose="020B0604020202020204" pitchFamily="34" charset="-52"/>
              </a:rPr>
              <a:t>итнć</a:t>
            </a:r>
            <a:r>
              <a:rPr lang="ru-RU" sz="8000" b="1" dirty="0">
                <a:latin typeface="Arial Cyr Chuv" panose="020B0604020202020204" pitchFamily="34" charset="-52"/>
              </a:rPr>
              <a:t>: </a:t>
            </a:r>
            <a:r>
              <a:rPr lang="ru-RU" sz="8000" b="1" dirty="0" err="1">
                <a:latin typeface="Arial Cyr Chuv" panose="020B0604020202020204" pitchFamily="34" charset="-52"/>
              </a:rPr>
              <a:t>васкаса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утать</a:t>
            </a:r>
            <a:r>
              <a:rPr lang="ru-RU" sz="8000" b="1" dirty="0">
                <a:latin typeface="Arial Cyr Chuv" panose="020B0604020202020204" pitchFamily="34" charset="-52"/>
              </a:rPr>
              <a:t>: </a:t>
            </a:r>
            <a:r>
              <a:rPr lang="ru-RU" sz="8000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анчах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вёйран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суланнё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пирки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утти</a:t>
            </a:r>
            <a:r>
              <a:rPr lang="ru-RU" sz="8000" b="1" dirty="0">
                <a:latin typeface="Arial Cyr Chuv" panose="020B0604020202020204" pitchFamily="34" charset="-52"/>
              </a:rPr>
              <a:t> \</a:t>
            </a:r>
            <a:r>
              <a:rPr lang="ru-RU" sz="8000" b="1" dirty="0" err="1">
                <a:latin typeface="Arial Cyr Chuv" panose="020B0604020202020204" pitchFamily="34" charset="-52"/>
              </a:rPr>
              <a:t>сćнмест</a:t>
            </a:r>
            <a:r>
              <a:rPr lang="ru-RU" sz="8000" b="1" dirty="0">
                <a:latin typeface="Arial Cyr Chuv" panose="020B0604020202020204" pitchFamily="34" charset="-52"/>
              </a:rPr>
              <a:t>? </a:t>
            </a:r>
            <a:r>
              <a:rPr lang="ru-RU" sz="6000" b="1" dirty="0">
                <a:latin typeface="Arial Cyr Chuv" panose="020B0604020202020204" pitchFamily="34" charset="-52"/>
              </a:rPr>
              <a:t>(</a:t>
            </a:r>
            <a:r>
              <a:rPr lang="ru-RU" sz="6000" b="1" dirty="0" err="1" smtClean="0">
                <a:latin typeface="Arial Cyr Chuv" panose="020B0604020202020204" pitchFamily="34" charset="-52"/>
              </a:rPr>
              <a:t>М?Трубина</a:t>
            </a:r>
            <a:r>
              <a:rPr lang="ru-RU" sz="6000" b="1" dirty="0" smtClean="0">
                <a:latin typeface="Arial Cyr Chuv" panose="020B0604020202020204" pitchFamily="34" charset="-52"/>
              </a:rPr>
              <a:t>)</a:t>
            </a:r>
          </a:p>
          <a:p>
            <a:pPr marL="0" indent="0" algn="ctr">
              <a:buNone/>
            </a:pPr>
            <a:r>
              <a:rPr lang="ru-RU" sz="8000" b="1" dirty="0" smtClean="0">
                <a:latin typeface="Arial Cyr Chuv" panose="020B0604020202020204" pitchFamily="34" charset="-52"/>
              </a:rPr>
              <a:t>2?</a:t>
            </a:r>
            <a:r>
              <a:rPr lang="ru-RU" sz="6000" b="1" dirty="0" smtClean="0">
                <a:latin typeface="Arial Cyr Chuv" panose="020B0604020202020204" pitchFamily="34" charset="-52"/>
              </a:rPr>
              <a:t> </a:t>
            </a:r>
            <a:r>
              <a:rPr lang="ru-RU" sz="8000" b="1" dirty="0">
                <a:latin typeface="Arial Cyr Chuv" panose="020B0604020202020204" pitchFamily="34" charset="-52"/>
              </a:rPr>
              <a:t>Вёл </a:t>
            </a:r>
            <a:r>
              <a:rPr lang="ru-RU" sz="8000" b="1" dirty="0" err="1">
                <a:latin typeface="Arial Cyr Chuv" panose="020B0604020202020204" pitchFamily="34" charset="-52"/>
              </a:rPr>
              <a:t>ćнтć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пćр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вётёр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пиллćксенелле</a:t>
            </a:r>
            <a:r>
              <a:rPr lang="ru-RU" sz="8000" b="1" dirty="0">
                <a:latin typeface="Arial Cyr Chuv" panose="020B0604020202020204" pitchFamily="34" charset="-52"/>
              </a:rPr>
              <a:t> </a:t>
            </a:r>
            <a:r>
              <a:rPr lang="ru-RU" sz="8000" b="1" dirty="0" err="1">
                <a:latin typeface="Arial Cyr Chuv" panose="020B0604020202020204" pitchFamily="34" charset="-52"/>
              </a:rPr>
              <a:t>итнć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пулć</a:t>
            </a:r>
            <a:r>
              <a:rPr lang="ru-RU" sz="8000" b="1" dirty="0">
                <a:latin typeface="Arial Cyr Chuv" panose="020B0604020202020204" pitchFamily="34" charset="-52"/>
              </a:rPr>
              <a:t>: </a:t>
            </a:r>
            <a:r>
              <a:rPr lang="ru-RU" sz="8000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</a:t>
            </a:r>
            <a:r>
              <a:rPr lang="ru-RU" sz="8000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апах</a:t>
            </a:r>
            <a:r>
              <a:rPr lang="ru-RU" sz="8000" b="1" dirty="0">
                <a:solidFill>
                  <a:srgbClr val="FF0000"/>
                </a:solidFill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хćр</a:t>
            </a:r>
            <a:r>
              <a:rPr lang="ru-RU" sz="8000" b="1" dirty="0">
                <a:latin typeface="Arial Cyr Chuv" panose="020B0604020202020204" pitchFamily="34" charset="-52"/>
              </a:rPr>
              <a:t> пек </a:t>
            </a:r>
            <a:r>
              <a:rPr lang="ru-RU" sz="8000" b="1" dirty="0" err="1">
                <a:latin typeface="Arial Cyr Chuv" panose="020B0604020202020204" pitchFamily="34" charset="-52"/>
              </a:rPr>
              <a:t>тулли</a:t>
            </a:r>
            <a:r>
              <a:rPr lang="ru-RU" sz="8000" b="1" dirty="0">
                <a:latin typeface="Arial Cyr Chuv" panose="020B0604020202020204" pitchFamily="34" charset="-52"/>
              </a:rPr>
              <a:t> \</a:t>
            </a:r>
            <a:r>
              <a:rPr lang="ru-RU" sz="8000" b="1" dirty="0" err="1">
                <a:latin typeface="Arial Cyr Chuv" panose="020B0604020202020204" pitchFamily="34" charset="-52"/>
              </a:rPr>
              <a:t>тлć</a:t>
            </a:r>
            <a:r>
              <a:rPr lang="ru-RU" sz="8000" b="1" dirty="0">
                <a:latin typeface="Arial Cyr Chuv" panose="020B0604020202020204" pitchFamily="34" charset="-52"/>
              </a:rPr>
              <a:t>: парка </a:t>
            </a:r>
            <a:r>
              <a:rPr lang="ru-RU" sz="8000" b="1" dirty="0" err="1">
                <a:latin typeface="Arial Cyr Chuv" panose="020B0604020202020204" pitchFamily="34" charset="-52"/>
              </a:rPr>
              <a:t>ураллё</a:t>
            </a:r>
            <a:r>
              <a:rPr lang="ru-RU" sz="6000" b="1" dirty="0">
                <a:latin typeface="Arial Cyr Chuv" panose="020B0604020202020204" pitchFamily="34" charset="-52"/>
              </a:rPr>
              <a:t>?(Уяр</a:t>
            </a:r>
            <a:r>
              <a:rPr lang="ru-RU" sz="8000" b="1" dirty="0" smtClean="0">
                <a:latin typeface="Arial Cyr Chuv" panose="020B0604020202020204" pitchFamily="34" charset="-52"/>
              </a:rPr>
              <a:t>)</a:t>
            </a:r>
          </a:p>
          <a:p>
            <a:pPr marL="0" indent="0" algn="ctr">
              <a:buNone/>
            </a:pPr>
            <a:r>
              <a:rPr lang="ru-RU" sz="8000" b="1" dirty="0" smtClean="0">
                <a:latin typeface="Arial Cyr Chuv" panose="020B0604020202020204" pitchFamily="34" charset="-52"/>
              </a:rPr>
              <a:t> 3?Хćр </a:t>
            </a:r>
            <a:r>
              <a:rPr lang="ru-RU" sz="8000" b="1" dirty="0" err="1">
                <a:latin typeface="Arial Cyr Chuv" panose="020B0604020202020204" pitchFamily="34" charset="-52"/>
              </a:rPr>
              <a:t>чухнехи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пурнёа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пурёнма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пćлес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smtClean="0">
                <a:latin typeface="Arial Cyr Chuv" panose="020B0604020202020204" pitchFamily="34" charset="-52"/>
              </a:rPr>
              <a:t>  </a:t>
            </a:r>
            <a:r>
              <a:rPr lang="ru-RU" sz="8000" b="1" dirty="0" err="1" smtClean="0">
                <a:latin typeface="Arial Cyr Chuv" panose="020B0604020202020204" pitchFamily="34" charset="-52"/>
              </a:rPr>
              <a:t>пулать</a:t>
            </a:r>
            <a:r>
              <a:rPr lang="ru-RU" sz="8000" b="1" dirty="0">
                <a:latin typeface="Arial Cyr Chuv" panose="020B0604020202020204" pitchFamily="34" charset="-52"/>
              </a:rPr>
              <a:t>: </a:t>
            </a:r>
            <a:r>
              <a:rPr lang="ru-RU" sz="8000" b="1" dirty="0" err="1">
                <a:solidFill>
                  <a:srgbClr val="FF0000"/>
                </a:solidFill>
                <a:latin typeface="Arial Cyr Chuv" panose="020B0604020202020204" pitchFamily="34" charset="-52"/>
              </a:rPr>
              <a:t>унсёрён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усал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сёмах</a:t>
            </a:r>
            <a:r>
              <a:rPr lang="ru-RU" sz="8000" b="1" dirty="0">
                <a:latin typeface="Arial Cyr Chuv" panose="020B0604020202020204" pitchFamily="34" charset="-52"/>
              </a:rPr>
              <a:t> </a:t>
            </a:r>
            <a:r>
              <a:rPr lang="ru-RU" sz="8000" b="1" dirty="0" err="1">
                <a:latin typeface="Arial Cyr Chuv" panose="020B0604020202020204" pitchFamily="34" charset="-52"/>
              </a:rPr>
              <a:t>утпа</a:t>
            </a:r>
            <a:r>
              <a:rPr lang="ru-RU" sz="8000" b="1" dirty="0">
                <a:latin typeface="Arial Cyr Chuv" panose="020B0604020202020204" pitchFamily="34" charset="-52"/>
              </a:rPr>
              <a:t> \</a:t>
            </a:r>
            <a:r>
              <a:rPr lang="ru-RU" sz="8000" b="1" dirty="0" err="1" smtClean="0">
                <a:latin typeface="Arial Cyr Chuv" panose="020B0604020202020204" pitchFamily="34" charset="-52"/>
              </a:rPr>
              <a:t>рет</a:t>
            </a:r>
            <a:r>
              <a:rPr lang="ru-RU" sz="8000" b="1" dirty="0" smtClean="0">
                <a:latin typeface="Arial Cyr Chuv" panose="020B0604020202020204" pitchFamily="34" charset="-52"/>
              </a:rPr>
              <a:t>?</a:t>
            </a:r>
            <a:endParaRPr lang="ru-RU" sz="8000" dirty="0">
              <a:latin typeface="Arial Cyr Chuv" panose="020B0604020202020204" pitchFamily="34" charset="-52"/>
            </a:endParaRPr>
          </a:p>
          <a:p>
            <a:pPr marL="0" indent="0" algn="ctr">
              <a:buNone/>
            </a:pPr>
            <a:r>
              <a:rPr lang="ru-RU" sz="8000" i="1" dirty="0" smtClean="0">
                <a:solidFill>
                  <a:srgbClr val="C00000"/>
                </a:solidFill>
              </a:rPr>
              <a:t> </a:t>
            </a:r>
            <a:endParaRPr lang="ru-RU" sz="8000" i="1" dirty="0">
              <a:solidFill>
                <a:srgbClr val="C00000"/>
              </a:solidFill>
            </a:endParaRP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 rot="5400000">
            <a:off x="-3079866" y="3096493"/>
            <a:ext cx="6858000" cy="663576"/>
            <a:chOff x="839" y="3521"/>
            <a:chExt cx="3288" cy="323"/>
          </a:xfrm>
        </p:grpSpPr>
        <p:pic>
          <p:nvPicPr>
            <p:cNvPr id="5" name="Picture 15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6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1"/>
          <p:cNvGrpSpPr>
            <a:grpSpLocks/>
          </p:cNvGrpSpPr>
          <p:nvPr/>
        </p:nvGrpSpPr>
        <p:grpSpPr bwMode="auto">
          <a:xfrm rot="-5400000">
            <a:off x="5383213" y="3097212"/>
            <a:ext cx="6858000" cy="663575"/>
            <a:chOff x="839" y="3521"/>
            <a:chExt cx="3288" cy="323"/>
          </a:xfrm>
        </p:grpSpPr>
        <p:pic>
          <p:nvPicPr>
            <p:cNvPr id="8" name="Picture 12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39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ЧувОрн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472" y="3521"/>
              <a:ext cx="1655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7898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428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Союзсене тĕрĕс ҫырасси  </vt:lpstr>
      <vt:lpstr>1?+умёр унё пирки эпир хёвёрт утаймарёмёр?  2?+умёр унёран эпć плащ тёхёнтём.  3?Ку хёрать те алё тёвать? 4?Туслёх ирćп пултёр тесе ачасем тćл пулусем ирттереć</vt:lpstr>
      <vt:lpstr>1?+умёр унё пирки эпир хёвёрт утаймарёмёр?  2?+умёр унёран эпć плащ тёхёнтём.  3?Ку хёрать те алё тёвать? 4?Туслёх ирćп пултёр тесе ачасем тćл пулусем ирттереć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Причастисем</dc:title>
  <dc:creator>НИКОЛАЙ</dc:creator>
  <cp:lastModifiedBy>Александра</cp:lastModifiedBy>
  <cp:revision>24</cp:revision>
  <cp:lastPrinted>2015-12-07T05:45:35Z</cp:lastPrinted>
  <dcterms:created xsi:type="dcterms:W3CDTF">2015-11-25T18:34:15Z</dcterms:created>
  <dcterms:modified xsi:type="dcterms:W3CDTF">2016-01-23T06:58:42Z</dcterms:modified>
</cp:coreProperties>
</file>